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2"/>
  </p:notesMasterIdLst>
  <p:sldIdLst>
    <p:sldId id="257" r:id="rId3"/>
    <p:sldId id="269" r:id="rId4"/>
    <p:sldId id="275" r:id="rId5"/>
    <p:sldId id="265" r:id="rId6"/>
    <p:sldId id="290" r:id="rId7"/>
    <p:sldId id="288" r:id="rId8"/>
    <p:sldId id="287" r:id="rId9"/>
    <p:sldId id="284" r:id="rId10"/>
    <p:sldId id="28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0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11/04/2018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i.angular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Angular cli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o angular cli?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rotinas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próprio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Angular CLI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rápida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 Podemos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Build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https://cli.angular.io/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instalação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Prompt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install –g @angular/cli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–v .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ED558C-4D95-4CAF-8034-C1DF0829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94" y="3773152"/>
            <a:ext cx="4035640" cy="29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308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PRINCIPAIS COMANDOS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new my-app-name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generate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pipes.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serve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help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834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angular cli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treiná-los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meu-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start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teste local.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94326-3DA9-4815-AC92-7177A6DC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11" y="1851284"/>
            <a:ext cx="7810179" cy="44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5655</TotalTime>
  <Words>353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138</cp:revision>
  <dcterms:created xsi:type="dcterms:W3CDTF">2018-03-08T20:56:03Z</dcterms:created>
  <dcterms:modified xsi:type="dcterms:W3CDTF">2018-04-11T19:58:01Z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